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2FF"/>
    <a:srgbClr val="28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81"/>
  </p:normalViewPr>
  <p:slideViewPr>
    <p:cSldViewPr snapToGrid="0" snapToObjects="1">
      <p:cViewPr>
        <p:scale>
          <a:sx n="190" d="100"/>
          <a:sy n="190" d="100"/>
        </p:scale>
        <p:origin x="80" y="-2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38E2-14A0-4047-B9DC-C05DE3379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6EED5-7B70-9B40-81DC-B32129B2E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7C0FF-3194-D440-983D-B41E8C56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47855-BFB9-BC40-954F-EBF4F223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48472-3465-F249-A458-DA5C62F2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2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B496-BB53-8042-8C04-51D71628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CB772-ABB3-D74B-95FF-016FD2657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FD962-A3CD-C348-9A13-7F8F6AFD1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24A5-01F0-4249-9E53-453873D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118FC-435F-6742-83FB-0D4D2703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96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C9BFC-D68C-C845-9168-47D640E1E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4EE46-8983-7041-876C-97530FF1D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B10C-C23B-D341-82CC-6D6FF0A8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DCD07-7B4B-D247-8EB4-A6411511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77B74-F1C4-5242-9000-B6F16AE9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7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578C-68B2-9C40-8F59-2578877B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2D14A-6096-7345-86F4-679B7F47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9B9E6-B698-BB4F-BF62-527DE306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104D-0172-604F-A6A8-CD9281D5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CC1BE-3AF6-6341-ADEE-DBCA30F8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ECFF-FBB4-7541-B809-81585B69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2B6CA-01C0-5E41-8502-1F8669575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67471-3AEB-3D4E-AE43-9DD294ED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27A6C-4486-CA4E-A010-68E2DB13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7F1DC-8C4A-CD42-A96C-BAA7DA2D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32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F648-ACD1-F44C-AEC4-43BAFA04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C604-F705-C940-AE1A-C3506FAF1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0DCAB-5D8C-D043-9E64-649343DEC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6B535-85D6-9346-A945-4B45EFD7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4B557-9C20-6546-8598-498170C3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B507A-3FE6-664F-93E4-F8994554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7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AC31-E86F-174C-ADA5-D45A0E85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5D25A-36D3-7747-9FD8-DE46365CC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EB7B2-F03B-FC4E-AA7E-0C6F23343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6564F-8D71-0E4E-B1B0-A5DB39FB4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1A9BB-3DDB-FD42-A421-1DCA1F6D8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08516E-E41D-C846-B338-F6267222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EBF06B-43C0-C844-8C14-F5655859E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B93C8-7CC7-E54F-B433-FF75CCE7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97B7-31E1-BD41-B478-452D5A2F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A9B90-5F5D-D649-BF20-1ACFB3AB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AAF77-3B46-0B4D-9BED-807A2E16C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AF857-4A0E-BF49-8EB6-54B3789B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2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18E44-537F-6249-A08C-965CBF089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F22AF-6C2E-5041-8979-17575D0F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C13D4-18AD-7C47-8FEE-F9BCA669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0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AC19-6E6A-8645-875F-C0D56C43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C5A00-B9F4-E340-9D3D-C5DC7467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BB797-F4F7-0F41-A85D-1FF592C55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8EFC3-2B5C-BA4C-9E6E-4ABD2B67B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A6577-CC7F-3543-A575-27C62315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8449-1827-114A-94BD-2C77CED9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4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0322-1920-6F43-9A8D-5C4A2807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CFF7E-8DC3-514C-8422-CD65E4071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36EB5-AE47-E044-BBE4-187AC903F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D7EC8-4461-8F4D-884D-F34CF439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9A9A6-8346-1843-A2E8-5D7B65B8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4B198-3D9B-AB4C-B289-A90A1BE1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5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03299F-F102-4C43-AA75-E936AB30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9BD90-D74D-0947-BFDF-00F9E25B2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84ED9-56C8-6944-BC24-F2BB0EA5B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D929D-D549-6E48-8C8B-53FEB0786AC5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6B690-4221-004D-904D-6D1EEBA21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67F40-25FF-214C-B900-82AEA02D4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F86DD-91C4-F94A-9670-9AD039792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1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tiff"/><Relationship Id="rId18" Type="http://schemas.openxmlformats.org/officeDocument/2006/relationships/image" Target="../media/image61.tiff"/><Relationship Id="rId3" Type="http://schemas.openxmlformats.org/officeDocument/2006/relationships/image" Target="../media/image46.png"/><Relationship Id="rId21" Type="http://schemas.openxmlformats.org/officeDocument/2006/relationships/image" Target="../media/image64.tiff"/><Relationship Id="rId7" Type="http://schemas.openxmlformats.org/officeDocument/2006/relationships/image" Target="../media/image50.jpeg"/><Relationship Id="rId12" Type="http://schemas.openxmlformats.org/officeDocument/2006/relationships/image" Target="../media/image55.tiff"/><Relationship Id="rId17" Type="http://schemas.openxmlformats.org/officeDocument/2006/relationships/image" Target="../media/image60.tiff"/><Relationship Id="rId2" Type="http://schemas.openxmlformats.org/officeDocument/2006/relationships/image" Target="../media/image45.JPG"/><Relationship Id="rId16" Type="http://schemas.openxmlformats.org/officeDocument/2006/relationships/image" Target="../media/image59.tiff"/><Relationship Id="rId20" Type="http://schemas.openxmlformats.org/officeDocument/2006/relationships/image" Target="../media/image6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54.tiff"/><Relationship Id="rId5" Type="http://schemas.openxmlformats.org/officeDocument/2006/relationships/image" Target="../media/image48.jpeg"/><Relationship Id="rId15" Type="http://schemas.openxmlformats.org/officeDocument/2006/relationships/image" Target="../media/image58.tiff"/><Relationship Id="rId10" Type="http://schemas.openxmlformats.org/officeDocument/2006/relationships/image" Target="../media/image53.JPG"/><Relationship Id="rId19" Type="http://schemas.openxmlformats.org/officeDocument/2006/relationships/image" Target="../media/image62.tiff"/><Relationship Id="rId4" Type="http://schemas.openxmlformats.org/officeDocument/2006/relationships/image" Target="../media/image47.png"/><Relationship Id="rId9" Type="http://schemas.openxmlformats.org/officeDocument/2006/relationships/image" Target="../media/image52.tiff"/><Relationship Id="rId14" Type="http://schemas.openxmlformats.org/officeDocument/2006/relationships/image" Target="../media/image5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55B7E4-2C83-5D46-B52C-84B11C90110F}"/>
              </a:ext>
            </a:extLst>
          </p:cNvPr>
          <p:cNvGrpSpPr/>
          <p:nvPr/>
        </p:nvGrpSpPr>
        <p:grpSpPr>
          <a:xfrm>
            <a:off x="374650" y="0"/>
            <a:ext cx="12297170" cy="6766560"/>
            <a:chOff x="374650" y="0"/>
            <a:chExt cx="12297170" cy="6766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BB09F-1E8D-4A43-BA87-85897ADA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9749" y="3383280"/>
              <a:ext cx="4512071" cy="33832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A30A14-F98F-9246-899A-3ACA34B4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9749" y="0"/>
              <a:ext cx="4512071" cy="33832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22D604-4A5F-B94D-A9FA-058766AE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650" y="0"/>
              <a:ext cx="7724211" cy="6766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621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49E6D64-0EDD-8F41-9C13-585DF8C4C253}"/>
              </a:ext>
            </a:extLst>
          </p:cNvPr>
          <p:cNvGrpSpPr/>
          <p:nvPr/>
        </p:nvGrpSpPr>
        <p:grpSpPr>
          <a:xfrm>
            <a:off x="2039618" y="1385887"/>
            <a:ext cx="8666482" cy="3200400"/>
            <a:chOff x="2039618" y="1385887"/>
            <a:chExt cx="8666482" cy="3200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71B4E-47BD-704B-ABFA-7FE942CB3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8900" y="1385887"/>
              <a:ext cx="4267200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2AF17A-D51F-574E-A5D0-5C01356B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9618" y="1385887"/>
              <a:ext cx="428498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80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CE0974-874A-0E45-B297-3A9B7DDB2FDB}"/>
              </a:ext>
            </a:extLst>
          </p:cNvPr>
          <p:cNvGrpSpPr/>
          <p:nvPr/>
        </p:nvGrpSpPr>
        <p:grpSpPr>
          <a:xfrm>
            <a:off x="1976437" y="2157413"/>
            <a:ext cx="8180704" cy="3200400"/>
            <a:chOff x="1976437" y="2157413"/>
            <a:chExt cx="8180704" cy="3200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047F72-A4A7-124C-94FD-32CFDDE01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6437" y="2157413"/>
              <a:ext cx="4284980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AFBCED-9406-1146-BAE5-CE9400CCF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02"/>
            <a:stretch/>
          </p:blipFill>
          <p:spPr>
            <a:xfrm>
              <a:off x="6372224" y="2157413"/>
              <a:ext cx="3784917" cy="320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AAA881-9077-A14A-B426-A649B7763F1D}"/>
                </a:ext>
              </a:extLst>
            </p:cNvPr>
            <p:cNvSpPr txBox="1"/>
            <p:nvPr/>
          </p:nvSpPr>
          <p:spPr>
            <a:xfrm>
              <a:off x="7345928" y="3148148"/>
              <a:ext cx="757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430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54DB26-D1F1-F846-A650-B3AA0D79671B}"/>
              </a:ext>
            </a:extLst>
          </p:cNvPr>
          <p:cNvGrpSpPr/>
          <p:nvPr/>
        </p:nvGrpSpPr>
        <p:grpSpPr>
          <a:xfrm>
            <a:off x="1620697" y="451412"/>
            <a:ext cx="8807152" cy="6614933"/>
            <a:chOff x="1620697" y="451412"/>
            <a:chExt cx="8807152" cy="661493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527528-A80F-5F40-B252-CCC95C7836F5}"/>
                </a:ext>
              </a:extLst>
            </p:cNvPr>
            <p:cNvGrpSpPr/>
            <p:nvPr/>
          </p:nvGrpSpPr>
          <p:grpSpPr>
            <a:xfrm>
              <a:off x="1620697" y="451412"/>
              <a:ext cx="8807152" cy="6614933"/>
              <a:chOff x="1620697" y="451412"/>
              <a:chExt cx="8807152" cy="661493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5401136-D8C2-784C-AE0B-6BBF594A212F}"/>
                  </a:ext>
                </a:extLst>
              </p:cNvPr>
              <p:cNvGrpSpPr/>
              <p:nvPr/>
            </p:nvGrpSpPr>
            <p:grpSpPr>
              <a:xfrm>
                <a:off x="1620697" y="451412"/>
                <a:ext cx="8807152" cy="6614933"/>
                <a:chOff x="1620697" y="451412"/>
                <a:chExt cx="8807152" cy="6614933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F42E1DF1-187C-A14D-B35F-A2A8291CB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20697" y="451412"/>
                  <a:ext cx="4362467" cy="3258274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54AA7C3-8F36-4E45-BB7D-F8EA04054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4298" y="3808071"/>
                  <a:ext cx="4362467" cy="3258274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6A3D4E23-075C-AA4A-A7C5-D39520612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65532" y="451412"/>
                  <a:ext cx="4362317" cy="3258274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0FE042-FAC2-AE47-AF1A-2C73A08EF042}"/>
                  </a:ext>
                </a:extLst>
              </p:cNvPr>
              <p:cNvSpPr txBox="1"/>
              <p:nvPr/>
            </p:nvSpPr>
            <p:spPr>
              <a:xfrm>
                <a:off x="9039828" y="1088021"/>
                <a:ext cx="68480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QCL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CB6E42-6215-DB4D-815B-5C848FCD8B43}"/>
                </a:ext>
              </a:extLst>
            </p:cNvPr>
            <p:cNvSpPr txBox="1"/>
            <p:nvPr/>
          </p:nvSpPr>
          <p:spPr>
            <a:xfrm>
              <a:off x="4398379" y="1549686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QCL: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82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6EA6047-9BEC-7942-AEA1-3F1ED5700512}"/>
              </a:ext>
            </a:extLst>
          </p:cNvPr>
          <p:cNvGrpSpPr/>
          <p:nvPr/>
        </p:nvGrpSpPr>
        <p:grpSpPr>
          <a:xfrm>
            <a:off x="2877192" y="-342740"/>
            <a:ext cx="6221382" cy="6957673"/>
            <a:chOff x="2877192" y="-342740"/>
            <a:chExt cx="6221382" cy="69576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A0135C-3EF4-104C-9F35-E47E3619E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192" y="-342740"/>
              <a:ext cx="5938444" cy="457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593E4-8B98-BC47-A751-E512EF449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192" y="4328933"/>
              <a:ext cx="3060700" cy="2286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71FEBE-42DB-E744-85F2-E65382C6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7874" y="4328933"/>
              <a:ext cx="30607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384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2A2C513-3C3C-2048-92A2-E1E5BC3BD4CB}"/>
              </a:ext>
            </a:extLst>
          </p:cNvPr>
          <p:cNvGrpSpPr/>
          <p:nvPr/>
        </p:nvGrpSpPr>
        <p:grpSpPr>
          <a:xfrm>
            <a:off x="2075726" y="85083"/>
            <a:ext cx="8229600" cy="8055392"/>
            <a:chOff x="2075726" y="85083"/>
            <a:chExt cx="8229600" cy="80553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C93A14-AD7E-9446-8572-BFDBC6128E97}"/>
                </a:ext>
              </a:extLst>
            </p:cNvPr>
            <p:cNvGrpSpPr/>
            <p:nvPr/>
          </p:nvGrpSpPr>
          <p:grpSpPr>
            <a:xfrm>
              <a:off x="2075726" y="85083"/>
              <a:ext cx="8229600" cy="8055392"/>
              <a:chOff x="2075726" y="85083"/>
              <a:chExt cx="8229600" cy="805539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0935017-8CDF-B343-95DA-F268B5BCE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75726" y="4482875"/>
                <a:ext cx="4876800" cy="36576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AA6D987-4A77-054C-9347-5DAB6A627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2126" y="4482875"/>
                <a:ext cx="2743200" cy="36576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3EEF179-C9D7-3A49-BF34-1CFE430D18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051"/>
              <a:stretch/>
            </p:blipFill>
            <p:spPr>
              <a:xfrm>
                <a:off x="2075726" y="85083"/>
                <a:ext cx="8229600" cy="439779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3393FC-2C10-D94D-AD04-447138BBFC0D}"/>
                </a:ext>
              </a:extLst>
            </p:cNvPr>
            <p:cNvSpPr txBox="1"/>
            <p:nvPr/>
          </p:nvSpPr>
          <p:spPr>
            <a:xfrm>
              <a:off x="7650865" y="5185459"/>
              <a:ext cx="312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f)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6A3342-7A57-BA45-8378-00901C4066B9}"/>
                </a:ext>
              </a:extLst>
            </p:cNvPr>
            <p:cNvSpPr txBox="1"/>
            <p:nvPr/>
          </p:nvSpPr>
          <p:spPr>
            <a:xfrm>
              <a:off x="6518475" y="4495613"/>
              <a:ext cx="3497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70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A0E482-F06A-784B-BE34-7B84291C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54" y="254643"/>
            <a:ext cx="6522890" cy="36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62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CD5AB7-1976-E244-9F02-661AA5035337}"/>
              </a:ext>
            </a:extLst>
          </p:cNvPr>
          <p:cNvGrpSpPr/>
          <p:nvPr/>
        </p:nvGrpSpPr>
        <p:grpSpPr>
          <a:xfrm>
            <a:off x="864243" y="1508431"/>
            <a:ext cx="8646288" cy="3200400"/>
            <a:chOff x="864243" y="1508431"/>
            <a:chExt cx="8646288" cy="3200400"/>
          </a:xfrm>
        </p:grpSpPr>
        <p:pic>
          <p:nvPicPr>
            <p:cNvPr id="2" name="Picture 2" descr="https://pbs.twimg.com/media/DkNY5H3UcAAzSfR.jpg">
              <a:extLst>
                <a:ext uri="{FF2B5EF4-FFF2-40B4-BE49-F238E27FC236}">
                  <a16:creationId xmlns:a16="http://schemas.microsoft.com/office/drawing/2014/main" id="{3EA7777A-BCF9-3E4C-836F-456F24D21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3332" y="1508431"/>
              <a:ext cx="4267199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1392A-3DA0-974F-A2D9-6362CEA2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243" y="1508431"/>
              <a:ext cx="42672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60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PHDwork\Bioreactor\ColumnStudy1\JEQSubmission\jeq-2018-Maxwell-fig4.tiff">
            <a:extLst>
              <a:ext uri="{FF2B5EF4-FFF2-40B4-BE49-F238E27FC236}">
                <a16:creationId xmlns:a16="http://schemas.microsoft.com/office/drawing/2014/main" id="{0933CBFD-D6F8-7946-94A1-13385A0E4C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96" y="3429000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F:\PHDwork\Bioreactor\ColumnStudy1\JEQSubmission\fig4_better.png">
            <a:extLst>
              <a:ext uri="{FF2B5EF4-FFF2-40B4-BE49-F238E27FC236}">
                <a16:creationId xmlns:a16="http://schemas.microsoft.com/office/drawing/2014/main" id="{477F1DF7-48B6-7745-A0A3-AC284F677D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38" y="609600"/>
            <a:ext cx="5943600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19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09403-31D6-C142-ADD4-B59C76A1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860"/>
            <a:ext cx="12192000" cy="597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82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2F827-5601-9841-A210-9EACC78A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50"/>
            <a:ext cx="12192000" cy="60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8C56AD7-1074-6D47-857B-8E639B898134}"/>
              </a:ext>
            </a:extLst>
          </p:cNvPr>
          <p:cNvGrpSpPr/>
          <p:nvPr/>
        </p:nvGrpSpPr>
        <p:grpSpPr>
          <a:xfrm>
            <a:off x="1103585" y="385202"/>
            <a:ext cx="11464265" cy="5321300"/>
            <a:chOff x="1103585" y="385202"/>
            <a:chExt cx="11464265" cy="5321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0BF7BD-2F49-C444-A3C1-7E03783D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585" y="385202"/>
              <a:ext cx="3615665" cy="40922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B93E16-3689-4B41-B044-23C5E1A64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93" r="9195"/>
            <a:stretch/>
          </p:blipFill>
          <p:spPr>
            <a:xfrm>
              <a:off x="1431638" y="2973667"/>
              <a:ext cx="3080299" cy="2544312"/>
            </a:xfrm>
            <a:prstGeom prst="rect">
              <a:avLst/>
            </a:prstGeom>
            <a:ln w="22225">
              <a:solidFill>
                <a:schemeClr val="bg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DF5125-2923-4545-91E3-B5A28419E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9250" y="385202"/>
              <a:ext cx="7848600" cy="532130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94B414-0938-F041-B16E-C88D1D80DDE3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442278" y="1294394"/>
              <a:ext cx="2599588" cy="1679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1CD6E4-8C1E-9F4D-92C3-1E2849B05659}"/>
                </a:ext>
              </a:extLst>
            </p:cNvPr>
            <p:cNvCxnSpPr>
              <a:cxnSpLocks/>
            </p:cNvCxnSpPr>
            <p:nvPr/>
          </p:nvCxnSpPr>
          <p:spPr>
            <a:xfrm>
              <a:off x="4247260" y="1425773"/>
              <a:ext cx="235996" cy="154789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F37FBA-C149-3949-BB67-4F71E4FA4625}"/>
                </a:ext>
              </a:extLst>
            </p:cNvPr>
            <p:cNvSpPr/>
            <p:nvPr/>
          </p:nvSpPr>
          <p:spPr>
            <a:xfrm>
              <a:off x="4041866" y="1163014"/>
              <a:ext cx="262759" cy="262759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132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1B393-F82B-744D-A9E5-6A883030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609600"/>
            <a:ext cx="10299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4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F343BA-9627-554E-A2F0-65A549D2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508000"/>
            <a:ext cx="85471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4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6E2D2B-36C0-334D-9C72-26BB70203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660400"/>
            <a:ext cx="83947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25C6F8D-5CB3-434E-BA59-19D00F3F7FA5}"/>
              </a:ext>
            </a:extLst>
          </p:cNvPr>
          <p:cNvGrpSpPr/>
          <p:nvPr/>
        </p:nvGrpSpPr>
        <p:grpSpPr>
          <a:xfrm>
            <a:off x="-256341" y="1148815"/>
            <a:ext cx="13395694" cy="1126150"/>
            <a:chOff x="-1043150" y="1180713"/>
            <a:chExt cx="13395694" cy="11261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383892-CB55-1049-B81B-861E46E0B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7" t="33518" r="64437" b="50741"/>
            <a:stretch/>
          </p:blipFill>
          <p:spPr>
            <a:xfrm>
              <a:off x="5798157" y="1240417"/>
              <a:ext cx="841686" cy="106445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6A48CE-7B89-E64B-8A5D-DE35BAB96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77" t="-1" r="10825" b="28602"/>
            <a:stretch/>
          </p:blipFill>
          <p:spPr>
            <a:xfrm>
              <a:off x="1698152" y="1195569"/>
              <a:ext cx="798572" cy="11093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CA3542-1533-DD47-8D0C-78031D292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008"/>
            <a:stretch/>
          </p:blipFill>
          <p:spPr>
            <a:xfrm>
              <a:off x="745067" y="1195569"/>
              <a:ext cx="953085" cy="1109303"/>
            </a:xfrm>
            <a:prstGeom prst="rect">
              <a:avLst/>
            </a:prstGeom>
          </p:spPr>
        </p:pic>
        <p:pic>
          <p:nvPicPr>
            <p:cNvPr id="5" name="Picture 6" descr="http://sciencelearn.org.nz/var/sciencelearn/storage/images/contexts/h2o-on-the-go/people/dr-louis-schipper/125191-1-eng-NZ/Dr-Louis-Schipper.jpg">
              <a:extLst>
                <a:ext uri="{FF2B5EF4-FFF2-40B4-BE49-F238E27FC236}">
                  <a16:creationId xmlns:a16="http://schemas.microsoft.com/office/drawing/2014/main" id="{8A2BD5D2-6707-6641-98A5-287E906C2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3" r="24177"/>
            <a:stretch/>
          </p:blipFill>
          <p:spPr bwMode="auto">
            <a:xfrm>
              <a:off x="2496724" y="1342145"/>
              <a:ext cx="835610" cy="962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http://www.soil.ncsu.edu/img/soils%20students/Williams_David.jpg">
              <a:extLst>
                <a:ext uri="{FF2B5EF4-FFF2-40B4-BE49-F238E27FC236}">
                  <a16:creationId xmlns:a16="http://schemas.microsoft.com/office/drawing/2014/main" id="{F56B2B7D-E932-5741-9352-9F0B49B39F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13" r="11726"/>
            <a:stretch/>
          </p:blipFill>
          <p:spPr bwMode="auto">
            <a:xfrm>
              <a:off x="3332334" y="1250340"/>
              <a:ext cx="802080" cy="1054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https://www.bae.ncsu.edu/people/faculty/mayousse/youssef.jpg">
              <a:extLst>
                <a:ext uri="{FF2B5EF4-FFF2-40B4-BE49-F238E27FC236}">
                  <a16:creationId xmlns:a16="http://schemas.microsoft.com/office/drawing/2014/main" id="{3CA1F347-425E-A748-BFFA-F6423BDB3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97" t="-1" r="23847" b="46851"/>
            <a:stretch/>
          </p:blipFill>
          <p:spPr bwMode="auto">
            <a:xfrm>
              <a:off x="4130906" y="1200002"/>
              <a:ext cx="814506" cy="1104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http://www.bae.ncsu.edu/people/faculty/cheschei/images/chip%20heads/chip.jpg">
              <a:extLst>
                <a:ext uri="{FF2B5EF4-FFF2-40B4-BE49-F238E27FC236}">
                  <a16:creationId xmlns:a16="http://schemas.microsoft.com/office/drawing/2014/main" id="{93752933-558B-5B40-B69E-7323D31A9B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0" t="781" r="32120" b="47335"/>
            <a:stretch/>
          </p:blipFill>
          <p:spPr bwMode="auto">
            <a:xfrm>
              <a:off x="-127617" y="1195569"/>
              <a:ext cx="872684" cy="1109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50F3D9-1DD9-E54A-9E86-CCF6A0DC9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124" t="4755" r="25270" b="11363"/>
            <a:stretch/>
          </p:blipFill>
          <p:spPr>
            <a:xfrm>
              <a:off x="6639843" y="1180713"/>
              <a:ext cx="812223" cy="112415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21FE428-4551-B143-A5D9-31942614A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65" t="5671" r="13131" b="35000"/>
            <a:stretch/>
          </p:blipFill>
          <p:spPr>
            <a:xfrm rot="10800000">
              <a:off x="4932986" y="1181634"/>
              <a:ext cx="869489" cy="11232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4E6A5CC-558A-844F-B4F5-95B0B14CD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457" r="14604"/>
            <a:stretch/>
          </p:blipFill>
          <p:spPr>
            <a:xfrm>
              <a:off x="11507130" y="1193577"/>
              <a:ext cx="845414" cy="11132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F48F7EE-411A-094F-B645-BA826F504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-582" b="12449"/>
            <a:stretch/>
          </p:blipFill>
          <p:spPr>
            <a:xfrm>
              <a:off x="-1043150" y="1195569"/>
              <a:ext cx="922746" cy="110930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383B8FA-6369-F84C-9F32-B53ED149D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348" t="4265" r="19155" b="28687"/>
            <a:stretch/>
          </p:blipFill>
          <p:spPr>
            <a:xfrm>
              <a:off x="7452066" y="1342145"/>
              <a:ext cx="796846" cy="9627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55C5869-FD7F-AD48-804E-207614BDD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0355" t="7191" r="42944" b="56709"/>
            <a:stretch/>
          </p:blipFill>
          <p:spPr>
            <a:xfrm>
              <a:off x="8238737" y="1195569"/>
              <a:ext cx="820482" cy="110930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D63F743-1605-764A-B6DA-FA7ACC1A9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6163" t="6825" r="22795" b="24059"/>
            <a:stretch/>
          </p:blipFill>
          <p:spPr>
            <a:xfrm>
              <a:off x="9049735" y="1207248"/>
              <a:ext cx="810587" cy="109762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19A260F-F824-8B4F-ABF2-447DEA8D6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8278" t="-769" r="29307" b="49799"/>
            <a:stretch/>
          </p:blipFill>
          <p:spPr>
            <a:xfrm>
              <a:off x="10671320" y="1274944"/>
              <a:ext cx="857063" cy="102992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421AA9C-E6EF-C545-994E-ABA4D4BDA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08" t="35111" r="44556" b="49149"/>
            <a:stretch/>
          </p:blipFill>
          <p:spPr>
            <a:xfrm>
              <a:off x="9859404" y="1240417"/>
              <a:ext cx="841686" cy="106445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4F29487-1E2A-4F4C-B278-FD3E839A8227}"/>
              </a:ext>
            </a:extLst>
          </p:cNvPr>
          <p:cNvGrpSpPr/>
          <p:nvPr/>
        </p:nvGrpSpPr>
        <p:grpSpPr>
          <a:xfrm>
            <a:off x="903765" y="3278545"/>
            <a:ext cx="5969398" cy="1109305"/>
            <a:chOff x="903765" y="3278545"/>
            <a:chExt cx="5969398" cy="110930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5783A1-C845-2643-8CC6-CD8FF6158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-582" b="12449"/>
            <a:stretch/>
          </p:blipFill>
          <p:spPr>
            <a:xfrm>
              <a:off x="903765" y="3278547"/>
              <a:ext cx="922746" cy="110930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0AC7748-D234-B34E-B4AA-50A51E1CE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4570" r="9516" b="13143"/>
            <a:stretch/>
          </p:blipFill>
          <p:spPr>
            <a:xfrm>
              <a:off x="1826511" y="3278547"/>
              <a:ext cx="969541" cy="110930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1BC9DB-FB7F-1846-ABDA-F62BB30F8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13747" r="13018"/>
            <a:stretch/>
          </p:blipFill>
          <p:spPr>
            <a:xfrm>
              <a:off x="3652420" y="3278546"/>
              <a:ext cx="812391" cy="110930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72D9233-F214-0643-8927-6556910BA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9083" t="32140" r="33711" b="15126"/>
            <a:stretch/>
          </p:blipFill>
          <p:spPr>
            <a:xfrm>
              <a:off x="4464811" y="3278545"/>
              <a:ext cx="782650" cy="110930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8EA9CD3-21DD-004D-8918-F2BBFA0FC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30922" t="6037" r="31372" b="30749"/>
            <a:stretch/>
          </p:blipFill>
          <p:spPr>
            <a:xfrm>
              <a:off x="6059852" y="3278545"/>
              <a:ext cx="813311" cy="110930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2E25AA3-5871-2A48-985C-9085793E2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14305" r="51791" b="58962"/>
            <a:stretch/>
          </p:blipFill>
          <p:spPr>
            <a:xfrm>
              <a:off x="2726660" y="3278547"/>
              <a:ext cx="925760" cy="1109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77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1017045-1F63-764A-85D9-439CCE22773D}"/>
              </a:ext>
            </a:extLst>
          </p:cNvPr>
          <p:cNvGrpSpPr/>
          <p:nvPr/>
        </p:nvGrpSpPr>
        <p:grpSpPr>
          <a:xfrm>
            <a:off x="1191534" y="903767"/>
            <a:ext cx="9123952" cy="4005732"/>
            <a:chOff x="1191534" y="903767"/>
            <a:chExt cx="9123952" cy="40057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2F1F37-15AF-9546-B578-96689164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534" y="1212112"/>
              <a:ext cx="4910486" cy="246675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57A223-FB10-A54E-8B26-2DFECBF76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256" y="903767"/>
              <a:ext cx="3963230" cy="400573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9F18F1-681C-8E4D-9F7B-A0F89F4E47A6}"/>
                </a:ext>
              </a:extLst>
            </p:cNvPr>
            <p:cNvSpPr txBox="1"/>
            <p:nvPr/>
          </p:nvSpPr>
          <p:spPr>
            <a:xfrm>
              <a:off x="1403498" y="90376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D19469-F593-F54D-8524-9E337A005F9B}"/>
                </a:ext>
              </a:extLst>
            </p:cNvPr>
            <p:cNvSpPr txBox="1"/>
            <p:nvPr/>
          </p:nvSpPr>
          <p:spPr>
            <a:xfrm>
              <a:off x="6405363" y="90376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403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697F48-E8C2-9144-A877-2BAD3F3663B6}"/>
              </a:ext>
            </a:extLst>
          </p:cNvPr>
          <p:cNvGrpSpPr/>
          <p:nvPr/>
        </p:nvGrpSpPr>
        <p:grpSpPr>
          <a:xfrm>
            <a:off x="2244904" y="1452748"/>
            <a:ext cx="7206005" cy="2421048"/>
            <a:chOff x="2244904" y="1452748"/>
            <a:chExt cx="7206005" cy="2421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4BD2901-36C4-174A-97A0-95C6E58CC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597"/>
            <a:stretch/>
          </p:blipFill>
          <p:spPr>
            <a:xfrm>
              <a:off x="2244904" y="1637414"/>
              <a:ext cx="3406637" cy="22222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B2532D-F045-CB4F-850A-50E1391FF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390"/>
            <a:stretch/>
          </p:blipFill>
          <p:spPr>
            <a:xfrm>
              <a:off x="6044272" y="1637414"/>
              <a:ext cx="3406637" cy="22363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0784CC-622A-2D4B-B85F-4FB0798F04CF}"/>
                </a:ext>
              </a:extLst>
            </p:cNvPr>
            <p:cNvSpPr txBox="1"/>
            <p:nvPr/>
          </p:nvSpPr>
          <p:spPr>
            <a:xfrm>
              <a:off x="2244904" y="145274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03D56-3F01-D144-9CFE-94E5FA2B31B9}"/>
                </a:ext>
              </a:extLst>
            </p:cNvPr>
            <p:cNvSpPr txBox="1"/>
            <p:nvPr/>
          </p:nvSpPr>
          <p:spPr>
            <a:xfrm>
              <a:off x="5885414" y="14527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714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4FE3E3-8BD7-DD44-9E6B-FD86290AFDC7}"/>
              </a:ext>
            </a:extLst>
          </p:cNvPr>
          <p:cNvGrpSpPr/>
          <p:nvPr/>
        </p:nvGrpSpPr>
        <p:grpSpPr>
          <a:xfrm>
            <a:off x="1040218" y="1977655"/>
            <a:ext cx="9173063" cy="3200400"/>
            <a:chOff x="1040218" y="1977655"/>
            <a:chExt cx="9173063" cy="3200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0B7652-B1E0-9344-B2BA-32842FE79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218" y="1977655"/>
              <a:ext cx="4480560" cy="3200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104FA2-1DFD-8D49-9742-37B318135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2721" y="1977655"/>
              <a:ext cx="448056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650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96A711-BA8C-9F45-9732-9D2745A20AAE}"/>
              </a:ext>
            </a:extLst>
          </p:cNvPr>
          <p:cNvGrpSpPr/>
          <p:nvPr/>
        </p:nvGrpSpPr>
        <p:grpSpPr>
          <a:xfrm>
            <a:off x="1422991" y="2044995"/>
            <a:ext cx="9247489" cy="3200400"/>
            <a:chOff x="1422991" y="2044995"/>
            <a:chExt cx="9247489" cy="3200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BB56E82-D7D3-0440-8966-C4E4FA5A0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991" y="2044995"/>
              <a:ext cx="4480560" cy="3200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7B7656-8B74-E84C-93FA-DEAAE4C80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9920" y="2044995"/>
              <a:ext cx="448056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1372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472E2C0-67A2-2A42-A3ED-BB6414E4B7A9}"/>
              </a:ext>
            </a:extLst>
          </p:cNvPr>
          <p:cNvGrpSpPr/>
          <p:nvPr/>
        </p:nvGrpSpPr>
        <p:grpSpPr>
          <a:xfrm>
            <a:off x="1906492" y="1373666"/>
            <a:ext cx="8468795" cy="4534546"/>
            <a:chOff x="1906492" y="1373666"/>
            <a:chExt cx="8468795" cy="45345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7605BE4-3A85-BE46-8239-9AE2C187A393}"/>
                </a:ext>
              </a:extLst>
            </p:cNvPr>
            <p:cNvGrpSpPr/>
            <p:nvPr/>
          </p:nvGrpSpPr>
          <p:grpSpPr>
            <a:xfrm>
              <a:off x="1906492" y="2772599"/>
              <a:ext cx="8386051" cy="3135613"/>
              <a:chOff x="36038549" y="12659152"/>
              <a:chExt cx="8632705" cy="33428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DA6FD5E-8822-FD48-9CE1-BCA03BDE7EA5}"/>
                  </a:ext>
                </a:extLst>
              </p:cNvPr>
              <p:cNvGrpSpPr/>
              <p:nvPr/>
            </p:nvGrpSpPr>
            <p:grpSpPr>
              <a:xfrm>
                <a:off x="36038549" y="13188124"/>
                <a:ext cx="8632705" cy="2813876"/>
                <a:chOff x="29192" y="15705"/>
                <a:chExt cx="6138747" cy="2001141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5422439-8DCE-6744-93E7-8B102B817B9F}"/>
                    </a:ext>
                  </a:extLst>
                </p:cNvPr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8500" y="91062"/>
                  <a:ext cx="5943600" cy="1800860"/>
                </a:xfrm>
                <a:prstGeom prst="rect">
                  <a:avLst/>
                </a:prstGeom>
              </p:spPr>
            </p:pic>
            <p:sp>
              <p:nvSpPr>
                <p:cNvPr id="8" name="TextBox 2">
                  <a:extLst>
                    <a:ext uri="{FF2B5EF4-FFF2-40B4-BE49-F238E27FC236}">
                      <a16:creationId xmlns:a16="http://schemas.microsoft.com/office/drawing/2014/main" id="{F71AC32D-058A-0D47-8D20-B5DB9A32603C}"/>
                    </a:ext>
                  </a:extLst>
                </p:cNvPr>
                <p:cNvSpPr txBox="1"/>
                <p:nvPr/>
              </p:nvSpPr>
              <p:spPr>
                <a:xfrm rot="16200000">
                  <a:off x="-767160" y="812057"/>
                  <a:ext cx="1855337" cy="26263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Predicted R</a:t>
                  </a:r>
                  <a:r>
                    <a:rPr lang="en-US" sz="1800" kern="1200" baseline="-250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NO3</a:t>
                  </a:r>
                  <a:r>
                    <a:rPr lang="en-US" sz="18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(g N/m</a:t>
                  </a:r>
                  <a:r>
                    <a:rPr lang="en-US" sz="1800" kern="1200" baseline="300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sz="18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/d)</a:t>
                  </a:r>
                  <a:endPara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9" name="TextBox 3">
                  <a:extLst>
                    <a:ext uri="{FF2B5EF4-FFF2-40B4-BE49-F238E27FC236}">
                      <a16:creationId xmlns:a16="http://schemas.microsoft.com/office/drawing/2014/main" id="{958939B2-9223-4D40-A917-4F4BC19FBB56}"/>
                    </a:ext>
                  </a:extLst>
                </p:cNvPr>
                <p:cNvSpPr txBox="1"/>
                <p:nvPr/>
              </p:nvSpPr>
              <p:spPr>
                <a:xfrm>
                  <a:off x="349056" y="1733680"/>
                  <a:ext cx="1893421" cy="26265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Measured R</a:t>
                  </a:r>
                  <a:r>
                    <a:rPr lang="en-US" sz="1800" kern="1200" baseline="-250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NO3</a:t>
                  </a:r>
                  <a:r>
                    <a:rPr lang="en-US" sz="18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(g N/m</a:t>
                  </a:r>
                  <a:r>
                    <a:rPr lang="en-US" sz="1800" kern="1200" baseline="300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sz="18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/d)</a:t>
                  </a:r>
                  <a:endPara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0" name="TextBox 4">
                  <a:extLst>
                    <a:ext uri="{FF2B5EF4-FFF2-40B4-BE49-F238E27FC236}">
                      <a16:creationId xmlns:a16="http://schemas.microsoft.com/office/drawing/2014/main" id="{E217F7A9-5273-C44C-B035-FBD8EADC37D0}"/>
                    </a:ext>
                  </a:extLst>
                </p:cNvPr>
                <p:cNvSpPr txBox="1"/>
                <p:nvPr/>
              </p:nvSpPr>
              <p:spPr>
                <a:xfrm>
                  <a:off x="2299780" y="1743119"/>
                  <a:ext cx="1893421" cy="26265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Measured R</a:t>
                  </a:r>
                  <a:r>
                    <a:rPr lang="en-US" sz="1800" kern="1200" baseline="-250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NO3</a:t>
                  </a:r>
                  <a:r>
                    <a:rPr lang="en-US" sz="18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(g N/m</a:t>
                  </a:r>
                  <a:r>
                    <a:rPr lang="en-US" sz="1800" kern="1200" baseline="300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sz="18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/d)</a:t>
                  </a:r>
                  <a:endPara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" name="TextBox 5">
                  <a:extLst>
                    <a:ext uri="{FF2B5EF4-FFF2-40B4-BE49-F238E27FC236}">
                      <a16:creationId xmlns:a16="http://schemas.microsoft.com/office/drawing/2014/main" id="{71DE5C03-AC83-B944-A960-5E0ED105D6AE}"/>
                    </a:ext>
                  </a:extLst>
                </p:cNvPr>
                <p:cNvSpPr txBox="1"/>
                <p:nvPr/>
              </p:nvSpPr>
              <p:spPr>
                <a:xfrm>
                  <a:off x="4274518" y="1754189"/>
                  <a:ext cx="1893421" cy="26265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kern="120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Measured R</a:t>
                  </a:r>
                  <a:r>
                    <a:rPr lang="en-US" sz="1800" kern="1200" baseline="-2500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NO3</a:t>
                  </a:r>
                  <a:r>
                    <a:rPr lang="en-US" sz="1800" kern="120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(g N/m</a:t>
                  </a:r>
                  <a:r>
                    <a:rPr lang="en-US" sz="1800" kern="1200" baseline="3000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sz="1800" kern="120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/d)</a:t>
                  </a:r>
                  <a:endPara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FD777-B4CF-504D-900F-A9A86057FAFB}"/>
                  </a:ext>
                </a:extLst>
              </p:cNvPr>
              <p:cNvSpPr txBox="1"/>
              <p:nvPr/>
            </p:nvSpPr>
            <p:spPr>
              <a:xfrm>
                <a:off x="37153863" y="12897276"/>
                <a:ext cx="1223158" cy="42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T°C effect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C5A727-1309-BE42-BBFC-173B55F60F47}"/>
                  </a:ext>
                </a:extLst>
              </p:cNvPr>
              <p:cNvSpPr txBox="1"/>
              <p:nvPr/>
            </p:nvSpPr>
            <p:spPr>
              <a:xfrm>
                <a:off x="39668748" y="12897276"/>
                <a:ext cx="2169421" cy="42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T°C effect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+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75000"/>
                      </a:schemeClr>
                    </a:solidFill>
                  </a:rPr>
                  <a:t>P</a:t>
                </a:r>
                <a:r>
                  <a:rPr lang="en-US" sz="2000" baseline="-25000" dirty="0" err="1">
                    <a:solidFill>
                      <a:schemeClr val="accent2">
                        <a:lumMod val="75000"/>
                      </a:schemeClr>
                    </a:solidFill>
                  </a:rPr>
                  <a:t>DOCnet</a:t>
                </a:r>
                <a:endParaRPr lang="en-US" sz="2000" baseline="-25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529C2-92E5-8942-A97B-2C6C65300B27}"/>
                  </a:ext>
                </a:extLst>
              </p:cNvPr>
              <p:cNvSpPr txBox="1"/>
              <p:nvPr/>
            </p:nvSpPr>
            <p:spPr>
              <a:xfrm>
                <a:off x="42069228" y="12659152"/>
                <a:ext cx="2341037" cy="754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T°C effect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+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75000"/>
                      </a:schemeClr>
                    </a:solidFill>
                  </a:rPr>
                  <a:t>P</a:t>
                </a:r>
                <a:r>
                  <a:rPr lang="en-US" sz="2000" baseline="-25000" dirty="0" err="1">
                    <a:solidFill>
                      <a:schemeClr val="accent2">
                        <a:lumMod val="75000"/>
                      </a:schemeClr>
                    </a:solidFill>
                  </a:rPr>
                  <a:t>DOCnet</a:t>
                </a:r>
                <a:r>
                  <a:rPr lang="en-US" sz="2000" baseline="-250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rgbClr val="00B050"/>
                    </a:solidFill>
                  </a:rPr>
                  <a:t>+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Negative HRT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4ACA717-BF64-7B42-9832-0765B4C627D5}"/>
                    </a:ext>
                  </a:extLst>
                </p:cNvPr>
                <p:cNvSpPr/>
                <p:nvPr/>
              </p:nvSpPr>
              <p:spPr>
                <a:xfrm>
                  <a:off x="1969841" y="1373666"/>
                  <a:ext cx="8405446" cy="8544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𝑁𝑂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p>
                          </m:sSubSup>
                        </m:sub>
                      </m:sSub>
                    </m:oMath>
                  </a14:m>
                  <a:r>
                    <a:rPr lang="en-US" sz="280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𝑇𝑒𝑚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  <m:box>
                            <m:box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𝑇𝑒𝑚</m:t>
                                  </m:r>
                                  <m:r>
                                    <a:rPr 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8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𝐷𝑂𝐶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𝐷𝑂𝐶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𝐷𝑂𝐶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fr-FR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2800" i="1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𝐻𝑅𝑇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𝐻𝑅𝑇</m:t>
                              </m:r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US" sz="280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endParaRPr lang="en-US" sz="28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4ACA717-BF64-7B42-9832-0765B4C62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841" y="1373666"/>
                  <a:ext cx="8405446" cy="854465"/>
                </a:xfrm>
                <a:prstGeom prst="rect">
                  <a:avLst/>
                </a:prstGeom>
                <a:blipFill>
                  <a:blip r:embed="rId3"/>
                  <a:stretch>
                    <a:fillRect l="-302" b="-29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736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0FFED7-57A7-5145-B239-99A737C5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834" y="840828"/>
            <a:ext cx="3270828" cy="2080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BF7BD-2F49-C444-A3C1-7E03783D4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86" y="385202"/>
            <a:ext cx="3313468" cy="37501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55E5C-9EE9-7044-A5F9-9B83F94835D7}"/>
              </a:ext>
            </a:extLst>
          </p:cNvPr>
          <p:cNvGrpSpPr/>
          <p:nvPr/>
        </p:nvGrpSpPr>
        <p:grpSpPr>
          <a:xfrm>
            <a:off x="0" y="523875"/>
            <a:ext cx="9144000" cy="5810250"/>
            <a:chOff x="0" y="523875"/>
            <a:chExt cx="9144000" cy="581025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67A2441-7FF7-FE40-AB45-386D6DEF7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23875"/>
              <a:ext cx="9144000" cy="581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54E58-91D9-6949-8CD0-B3A768F1D197}"/>
                </a:ext>
              </a:extLst>
            </p:cNvPr>
            <p:cNvSpPr/>
            <p:nvPr/>
          </p:nvSpPr>
          <p:spPr>
            <a:xfrm>
              <a:off x="3838575" y="1997075"/>
              <a:ext cx="2803525" cy="2659063"/>
            </a:xfrm>
            <a:custGeom>
              <a:avLst/>
              <a:gdLst>
                <a:gd name="connsiteX0" fmla="*/ 84221 w 5053263"/>
                <a:gd name="connsiteY0" fmla="*/ 854242 h 2658979"/>
                <a:gd name="connsiteX1" fmla="*/ 0 w 5053263"/>
                <a:gd name="connsiteY1" fmla="*/ 1359569 h 2658979"/>
                <a:gd name="connsiteX2" fmla="*/ 0 w 5053263"/>
                <a:gd name="connsiteY2" fmla="*/ 1359569 h 2658979"/>
                <a:gd name="connsiteX3" fmla="*/ 276726 w 5053263"/>
                <a:gd name="connsiteY3" fmla="*/ 1359569 h 2658979"/>
                <a:gd name="connsiteX4" fmla="*/ 312821 w 5053263"/>
                <a:gd name="connsiteY4" fmla="*/ 1828800 h 2658979"/>
                <a:gd name="connsiteX5" fmla="*/ 938463 w 5053263"/>
                <a:gd name="connsiteY5" fmla="*/ 1828800 h 2658979"/>
                <a:gd name="connsiteX6" fmla="*/ 914400 w 5053263"/>
                <a:gd name="connsiteY6" fmla="*/ 2153653 h 2658979"/>
                <a:gd name="connsiteX7" fmla="*/ 1010652 w 5053263"/>
                <a:gd name="connsiteY7" fmla="*/ 2358190 h 2658979"/>
                <a:gd name="connsiteX8" fmla="*/ 1118937 w 5053263"/>
                <a:gd name="connsiteY8" fmla="*/ 2550695 h 2658979"/>
                <a:gd name="connsiteX9" fmla="*/ 1239252 w 5053263"/>
                <a:gd name="connsiteY9" fmla="*/ 2658979 h 2658979"/>
                <a:gd name="connsiteX10" fmla="*/ 1407694 w 5053263"/>
                <a:gd name="connsiteY10" fmla="*/ 2550695 h 2658979"/>
                <a:gd name="connsiteX11" fmla="*/ 1407694 w 5053263"/>
                <a:gd name="connsiteY11" fmla="*/ 2177716 h 2658979"/>
                <a:gd name="connsiteX12" fmla="*/ 1287379 w 5053263"/>
                <a:gd name="connsiteY12" fmla="*/ 1913021 h 2658979"/>
                <a:gd name="connsiteX13" fmla="*/ 1167063 w 5053263"/>
                <a:gd name="connsiteY13" fmla="*/ 1780674 h 2658979"/>
                <a:gd name="connsiteX14" fmla="*/ 1395663 w 5053263"/>
                <a:gd name="connsiteY14" fmla="*/ 1804737 h 2658979"/>
                <a:gd name="connsiteX15" fmla="*/ 1888958 w 5053263"/>
                <a:gd name="connsiteY15" fmla="*/ 1431758 h 2658979"/>
                <a:gd name="connsiteX16" fmla="*/ 2574758 w 5053263"/>
                <a:gd name="connsiteY16" fmla="*/ 1431758 h 2658979"/>
                <a:gd name="connsiteX17" fmla="*/ 2803358 w 5053263"/>
                <a:gd name="connsiteY17" fmla="*/ 782053 h 2658979"/>
                <a:gd name="connsiteX18" fmla="*/ 2634915 w 5053263"/>
                <a:gd name="connsiteY18" fmla="*/ 673769 h 2658979"/>
                <a:gd name="connsiteX19" fmla="*/ 2454442 w 5053263"/>
                <a:gd name="connsiteY19" fmla="*/ 661737 h 2658979"/>
                <a:gd name="connsiteX20" fmla="*/ 2346158 w 5053263"/>
                <a:gd name="connsiteY20" fmla="*/ 529390 h 2658979"/>
                <a:gd name="connsiteX21" fmla="*/ 2189747 w 5053263"/>
                <a:gd name="connsiteY21" fmla="*/ 529390 h 2658979"/>
                <a:gd name="connsiteX22" fmla="*/ 1888958 w 5053263"/>
                <a:gd name="connsiteY22" fmla="*/ 204537 h 2658979"/>
                <a:gd name="connsiteX23" fmla="*/ 1383631 w 5053263"/>
                <a:gd name="connsiteY23" fmla="*/ 192505 h 2658979"/>
                <a:gd name="connsiteX24" fmla="*/ 1383631 w 5053263"/>
                <a:gd name="connsiteY24" fmla="*/ 625642 h 2658979"/>
                <a:gd name="connsiteX25" fmla="*/ 1624263 w 5053263"/>
                <a:gd name="connsiteY25" fmla="*/ 794084 h 2658979"/>
                <a:gd name="connsiteX26" fmla="*/ 1648326 w 5053263"/>
                <a:gd name="connsiteY26" fmla="*/ 1070811 h 2658979"/>
                <a:gd name="connsiteX27" fmla="*/ 1227221 w 5053263"/>
                <a:gd name="connsiteY27" fmla="*/ 1094874 h 2658979"/>
                <a:gd name="connsiteX28" fmla="*/ 1191126 w 5053263"/>
                <a:gd name="connsiteY28" fmla="*/ 673769 h 2658979"/>
                <a:gd name="connsiteX29" fmla="*/ 1094873 w 5053263"/>
                <a:gd name="connsiteY29" fmla="*/ 541421 h 2658979"/>
                <a:gd name="connsiteX30" fmla="*/ 770021 w 5053263"/>
                <a:gd name="connsiteY30" fmla="*/ 541421 h 2658979"/>
                <a:gd name="connsiteX31" fmla="*/ 589547 w 5053263"/>
                <a:gd name="connsiteY31" fmla="*/ 457200 h 2658979"/>
                <a:gd name="connsiteX32" fmla="*/ 938463 w 5053263"/>
                <a:gd name="connsiteY32" fmla="*/ 276726 h 2658979"/>
                <a:gd name="connsiteX33" fmla="*/ 902368 w 5053263"/>
                <a:gd name="connsiteY33" fmla="*/ 156411 h 2658979"/>
                <a:gd name="connsiteX34" fmla="*/ 794084 w 5053263"/>
                <a:gd name="connsiteY34" fmla="*/ 0 h 2658979"/>
                <a:gd name="connsiteX35" fmla="*/ 529389 w 5053263"/>
                <a:gd name="connsiteY35" fmla="*/ 48126 h 2658979"/>
                <a:gd name="connsiteX36" fmla="*/ 385010 w 5053263"/>
                <a:gd name="connsiteY36" fmla="*/ 36095 h 2658979"/>
                <a:gd name="connsiteX37" fmla="*/ 60158 w 5053263"/>
                <a:gd name="connsiteY37" fmla="*/ 264695 h 2658979"/>
                <a:gd name="connsiteX38" fmla="*/ 180473 w 5053263"/>
                <a:gd name="connsiteY38" fmla="*/ 517358 h 2658979"/>
                <a:gd name="connsiteX39" fmla="*/ 300789 w 5053263"/>
                <a:gd name="connsiteY39" fmla="*/ 553453 h 2658979"/>
                <a:gd name="connsiteX40" fmla="*/ 300789 w 5053263"/>
                <a:gd name="connsiteY40" fmla="*/ 721895 h 2658979"/>
                <a:gd name="connsiteX41" fmla="*/ 96252 w 5053263"/>
                <a:gd name="connsiteY41" fmla="*/ 721895 h 2658979"/>
                <a:gd name="connsiteX42" fmla="*/ 5053263 w 5053263"/>
                <a:gd name="connsiteY42" fmla="*/ 938463 h 2658979"/>
                <a:gd name="connsiteX43" fmla="*/ 84221 w 5053263"/>
                <a:gd name="connsiteY43" fmla="*/ 854242 h 2658979"/>
                <a:gd name="connsiteX0" fmla="*/ 84221 w 2803358"/>
                <a:gd name="connsiteY0" fmla="*/ 854242 h 2658979"/>
                <a:gd name="connsiteX1" fmla="*/ 0 w 2803358"/>
                <a:gd name="connsiteY1" fmla="*/ 1359569 h 2658979"/>
                <a:gd name="connsiteX2" fmla="*/ 0 w 2803358"/>
                <a:gd name="connsiteY2" fmla="*/ 1359569 h 2658979"/>
                <a:gd name="connsiteX3" fmla="*/ 276726 w 2803358"/>
                <a:gd name="connsiteY3" fmla="*/ 1359569 h 2658979"/>
                <a:gd name="connsiteX4" fmla="*/ 312821 w 2803358"/>
                <a:gd name="connsiteY4" fmla="*/ 1828800 h 2658979"/>
                <a:gd name="connsiteX5" fmla="*/ 938463 w 2803358"/>
                <a:gd name="connsiteY5" fmla="*/ 1828800 h 2658979"/>
                <a:gd name="connsiteX6" fmla="*/ 914400 w 2803358"/>
                <a:gd name="connsiteY6" fmla="*/ 2153653 h 2658979"/>
                <a:gd name="connsiteX7" fmla="*/ 1010652 w 2803358"/>
                <a:gd name="connsiteY7" fmla="*/ 2358190 h 2658979"/>
                <a:gd name="connsiteX8" fmla="*/ 1118937 w 2803358"/>
                <a:gd name="connsiteY8" fmla="*/ 2550695 h 2658979"/>
                <a:gd name="connsiteX9" fmla="*/ 1239252 w 2803358"/>
                <a:gd name="connsiteY9" fmla="*/ 2658979 h 2658979"/>
                <a:gd name="connsiteX10" fmla="*/ 1407694 w 2803358"/>
                <a:gd name="connsiteY10" fmla="*/ 2550695 h 2658979"/>
                <a:gd name="connsiteX11" fmla="*/ 1407694 w 2803358"/>
                <a:gd name="connsiteY11" fmla="*/ 2177716 h 2658979"/>
                <a:gd name="connsiteX12" fmla="*/ 1287379 w 2803358"/>
                <a:gd name="connsiteY12" fmla="*/ 1913021 h 2658979"/>
                <a:gd name="connsiteX13" fmla="*/ 1167063 w 2803358"/>
                <a:gd name="connsiteY13" fmla="*/ 1780674 h 2658979"/>
                <a:gd name="connsiteX14" fmla="*/ 1395663 w 2803358"/>
                <a:gd name="connsiteY14" fmla="*/ 1804737 h 2658979"/>
                <a:gd name="connsiteX15" fmla="*/ 1888958 w 2803358"/>
                <a:gd name="connsiteY15" fmla="*/ 1431758 h 2658979"/>
                <a:gd name="connsiteX16" fmla="*/ 2574758 w 2803358"/>
                <a:gd name="connsiteY16" fmla="*/ 1431758 h 2658979"/>
                <a:gd name="connsiteX17" fmla="*/ 2803358 w 2803358"/>
                <a:gd name="connsiteY17" fmla="*/ 782053 h 2658979"/>
                <a:gd name="connsiteX18" fmla="*/ 2634915 w 2803358"/>
                <a:gd name="connsiteY18" fmla="*/ 673769 h 2658979"/>
                <a:gd name="connsiteX19" fmla="*/ 2454442 w 2803358"/>
                <a:gd name="connsiteY19" fmla="*/ 661737 h 2658979"/>
                <a:gd name="connsiteX20" fmla="*/ 2346158 w 2803358"/>
                <a:gd name="connsiteY20" fmla="*/ 529390 h 2658979"/>
                <a:gd name="connsiteX21" fmla="*/ 2189747 w 2803358"/>
                <a:gd name="connsiteY21" fmla="*/ 529390 h 2658979"/>
                <a:gd name="connsiteX22" fmla="*/ 1888958 w 2803358"/>
                <a:gd name="connsiteY22" fmla="*/ 204537 h 2658979"/>
                <a:gd name="connsiteX23" fmla="*/ 1383631 w 2803358"/>
                <a:gd name="connsiteY23" fmla="*/ 192505 h 2658979"/>
                <a:gd name="connsiteX24" fmla="*/ 1383631 w 2803358"/>
                <a:gd name="connsiteY24" fmla="*/ 625642 h 2658979"/>
                <a:gd name="connsiteX25" fmla="*/ 1624263 w 2803358"/>
                <a:gd name="connsiteY25" fmla="*/ 794084 h 2658979"/>
                <a:gd name="connsiteX26" fmla="*/ 1648326 w 2803358"/>
                <a:gd name="connsiteY26" fmla="*/ 1070811 h 2658979"/>
                <a:gd name="connsiteX27" fmla="*/ 1227221 w 2803358"/>
                <a:gd name="connsiteY27" fmla="*/ 1094874 h 2658979"/>
                <a:gd name="connsiteX28" fmla="*/ 1191126 w 2803358"/>
                <a:gd name="connsiteY28" fmla="*/ 673769 h 2658979"/>
                <a:gd name="connsiteX29" fmla="*/ 1094873 w 2803358"/>
                <a:gd name="connsiteY29" fmla="*/ 541421 h 2658979"/>
                <a:gd name="connsiteX30" fmla="*/ 770021 w 2803358"/>
                <a:gd name="connsiteY30" fmla="*/ 541421 h 2658979"/>
                <a:gd name="connsiteX31" fmla="*/ 589547 w 2803358"/>
                <a:gd name="connsiteY31" fmla="*/ 457200 h 2658979"/>
                <a:gd name="connsiteX32" fmla="*/ 938463 w 2803358"/>
                <a:gd name="connsiteY32" fmla="*/ 276726 h 2658979"/>
                <a:gd name="connsiteX33" fmla="*/ 902368 w 2803358"/>
                <a:gd name="connsiteY33" fmla="*/ 156411 h 2658979"/>
                <a:gd name="connsiteX34" fmla="*/ 794084 w 2803358"/>
                <a:gd name="connsiteY34" fmla="*/ 0 h 2658979"/>
                <a:gd name="connsiteX35" fmla="*/ 529389 w 2803358"/>
                <a:gd name="connsiteY35" fmla="*/ 48126 h 2658979"/>
                <a:gd name="connsiteX36" fmla="*/ 385010 w 2803358"/>
                <a:gd name="connsiteY36" fmla="*/ 36095 h 2658979"/>
                <a:gd name="connsiteX37" fmla="*/ 60158 w 2803358"/>
                <a:gd name="connsiteY37" fmla="*/ 264695 h 2658979"/>
                <a:gd name="connsiteX38" fmla="*/ 180473 w 2803358"/>
                <a:gd name="connsiteY38" fmla="*/ 517358 h 2658979"/>
                <a:gd name="connsiteX39" fmla="*/ 300789 w 2803358"/>
                <a:gd name="connsiteY39" fmla="*/ 553453 h 2658979"/>
                <a:gd name="connsiteX40" fmla="*/ 300789 w 2803358"/>
                <a:gd name="connsiteY40" fmla="*/ 721895 h 2658979"/>
                <a:gd name="connsiteX41" fmla="*/ 96252 w 2803358"/>
                <a:gd name="connsiteY41" fmla="*/ 721895 h 2658979"/>
                <a:gd name="connsiteX42" fmla="*/ 84221 w 2803358"/>
                <a:gd name="connsiteY42" fmla="*/ 854242 h 265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803358" h="2658979">
                  <a:moveTo>
                    <a:pt x="84221" y="854242"/>
                  </a:moveTo>
                  <a:lnTo>
                    <a:pt x="0" y="1359569"/>
                  </a:lnTo>
                  <a:lnTo>
                    <a:pt x="0" y="1359569"/>
                  </a:lnTo>
                  <a:lnTo>
                    <a:pt x="276726" y="1359569"/>
                  </a:lnTo>
                  <a:lnTo>
                    <a:pt x="312821" y="1828800"/>
                  </a:lnTo>
                  <a:lnTo>
                    <a:pt x="938463" y="1828800"/>
                  </a:lnTo>
                  <a:lnTo>
                    <a:pt x="914400" y="2153653"/>
                  </a:lnTo>
                  <a:lnTo>
                    <a:pt x="1010652" y="2358190"/>
                  </a:lnTo>
                  <a:lnTo>
                    <a:pt x="1118937" y="2550695"/>
                  </a:lnTo>
                  <a:lnTo>
                    <a:pt x="1239252" y="2658979"/>
                  </a:lnTo>
                  <a:lnTo>
                    <a:pt x="1407694" y="2550695"/>
                  </a:lnTo>
                  <a:lnTo>
                    <a:pt x="1407694" y="2177716"/>
                  </a:lnTo>
                  <a:lnTo>
                    <a:pt x="1287379" y="1913021"/>
                  </a:lnTo>
                  <a:lnTo>
                    <a:pt x="1167063" y="1780674"/>
                  </a:lnTo>
                  <a:lnTo>
                    <a:pt x="1395663" y="1804737"/>
                  </a:lnTo>
                  <a:lnTo>
                    <a:pt x="1888958" y="1431758"/>
                  </a:lnTo>
                  <a:lnTo>
                    <a:pt x="2574758" y="1431758"/>
                  </a:lnTo>
                  <a:lnTo>
                    <a:pt x="2803358" y="782053"/>
                  </a:lnTo>
                  <a:lnTo>
                    <a:pt x="2634915" y="673769"/>
                  </a:lnTo>
                  <a:lnTo>
                    <a:pt x="2454442" y="661737"/>
                  </a:lnTo>
                  <a:lnTo>
                    <a:pt x="2346158" y="529390"/>
                  </a:lnTo>
                  <a:lnTo>
                    <a:pt x="2189747" y="529390"/>
                  </a:lnTo>
                  <a:lnTo>
                    <a:pt x="1888958" y="204537"/>
                  </a:lnTo>
                  <a:lnTo>
                    <a:pt x="1383631" y="192505"/>
                  </a:lnTo>
                  <a:lnTo>
                    <a:pt x="1383631" y="625642"/>
                  </a:lnTo>
                  <a:lnTo>
                    <a:pt x="1624263" y="794084"/>
                  </a:lnTo>
                  <a:lnTo>
                    <a:pt x="1648326" y="1070811"/>
                  </a:lnTo>
                  <a:lnTo>
                    <a:pt x="1227221" y="1094874"/>
                  </a:lnTo>
                  <a:lnTo>
                    <a:pt x="1191126" y="673769"/>
                  </a:lnTo>
                  <a:lnTo>
                    <a:pt x="1094873" y="541421"/>
                  </a:lnTo>
                  <a:lnTo>
                    <a:pt x="770021" y="541421"/>
                  </a:lnTo>
                  <a:lnTo>
                    <a:pt x="589547" y="457200"/>
                  </a:lnTo>
                  <a:lnTo>
                    <a:pt x="938463" y="276726"/>
                  </a:lnTo>
                  <a:lnTo>
                    <a:pt x="902368" y="156411"/>
                  </a:lnTo>
                  <a:lnTo>
                    <a:pt x="794084" y="0"/>
                  </a:lnTo>
                  <a:lnTo>
                    <a:pt x="529389" y="48126"/>
                  </a:lnTo>
                  <a:lnTo>
                    <a:pt x="385010" y="36095"/>
                  </a:lnTo>
                  <a:lnTo>
                    <a:pt x="60158" y="264695"/>
                  </a:lnTo>
                  <a:lnTo>
                    <a:pt x="180473" y="517358"/>
                  </a:lnTo>
                  <a:lnTo>
                    <a:pt x="300789" y="553453"/>
                  </a:lnTo>
                  <a:lnTo>
                    <a:pt x="300789" y="721895"/>
                  </a:lnTo>
                  <a:lnTo>
                    <a:pt x="96252" y="721895"/>
                  </a:lnTo>
                  <a:lnTo>
                    <a:pt x="84221" y="854242"/>
                  </a:lnTo>
                  <a:close/>
                </a:path>
              </a:pathLst>
            </a:custGeom>
            <a:solidFill>
              <a:srgbClr val="FFC0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4000" dirty="0"/>
                <a:t>AG land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148FD-9DF9-AB45-A99B-E594E8B6BE44}"/>
                </a:ext>
              </a:extLst>
            </p:cNvPr>
            <p:cNvSpPr txBox="1"/>
            <p:nvPr/>
          </p:nvSpPr>
          <p:spPr>
            <a:xfrm>
              <a:off x="3993932" y="5141188"/>
              <a:ext cx="17298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FF00"/>
                  </a:solidFill>
                </a:rPr>
                <a:t>Estuary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70540-0242-E947-BFCB-83D01D39100A}"/>
                </a:ext>
              </a:extLst>
            </p:cNvPr>
            <p:cNvSpPr txBox="1"/>
            <p:nvPr/>
          </p:nvSpPr>
          <p:spPr>
            <a:xfrm>
              <a:off x="6773918" y="5272566"/>
              <a:ext cx="9957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28FAFF"/>
                  </a:solidFill>
                </a:rPr>
                <a:t>Sea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986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7184831-7F67-FD45-ACE0-1C78F5B7EB57}"/>
              </a:ext>
            </a:extLst>
          </p:cNvPr>
          <p:cNvGrpSpPr/>
          <p:nvPr/>
        </p:nvGrpSpPr>
        <p:grpSpPr>
          <a:xfrm>
            <a:off x="-1752230" y="0"/>
            <a:ext cx="13719135" cy="6858000"/>
            <a:chOff x="-1752230" y="0"/>
            <a:chExt cx="1371913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448D9E-9075-CC47-BEEF-392DC4E46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52230" y="0"/>
              <a:ext cx="914609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75428A-D8EE-A64B-881B-A4F7DB061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3860" y="3429000"/>
              <a:ext cx="4573045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F9D19E-BFD7-9243-BCA5-B38D28DB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3860" y="0"/>
              <a:ext cx="4573045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796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9B821A6-EB0B-7946-B900-42463E4FA41A}"/>
              </a:ext>
            </a:extLst>
          </p:cNvPr>
          <p:cNvGrpSpPr/>
          <p:nvPr/>
        </p:nvGrpSpPr>
        <p:grpSpPr>
          <a:xfrm>
            <a:off x="628650" y="-1350964"/>
            <a:ext cx="10225179" cy="9274577"/>
            <a:chOff x="628650" y="-1350964"/>
            <a:chExt cx="10225179" cy="92745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2944EE-7A8B-964E-ACDF-CA486D05AF77}"/>
                </a:ext>
              </a:extLst>
            </p:cNvPr>
            <p:cNvGrpSpPr/>
            <p:nvPr/>
          </p:nvGrpSpPr>
          <p:grpSpPr>
            <a:xfrm>
              <a:off x="628650" y="1712118"/>
              <a:ext cx="5121781" cy="2919150"/>
              <a:chOff x="6051044" y="3686176"/>
              <a:chExt cx="5121781" cy="291915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CB560E31-33FF-F84F-8A13-AD15F11466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5" t="2" r="41001" b="41908"/>
              <a:stretch/>
            </p:blipFill>
            <p:spPr bwMode="auto">
              <a:xfrm>
                <a:off x="6051044" y="3686176"/>
                <a:ext cx="5121781" cy="2919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0A702-B75A-014E-AF4E-96052BD9DDFD}"/>
                  </a:ext>
                </a:extLst>
              </p:cNvPr>
              <p:cNvSpPr txBox="1"/>
              <p:nvPr/>
            </p:nvSpPr>
            <p:spPr>
              <a:xfrm>
                <a:off x="7022791" y="4011614"/>
                <a:ext cx="1162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B0F0"/>
                    </a:solidFill>
                  </a:rPr>
                  <a:t>PO</a:t>
                </a:r>
                <a:r>
                  <a:rPr lang="en-US" sz="3200" b="1" baseline="-25000" dirty="0">
                    <a:solidFill>
                      <a:srgbClr val="00B0F0"/>
                    </a:solidFill>
                  </a:rPr>
                  <a:t>4</a:t>
                </a:r>
                <a:r>
                  <a:rPr lang="en-US" sz="3200" b="1" dirty="0">
                    <a:solidFill>
                      <a:srgbClr val="00B0F0"/>
                    </a:solidFill>
                  </a:rPr>
                  <a:t>-P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E068E7-EAC1-7843-8FCF-9134A4A21449}"/>
                </a:ext>
              </a:extLst>
            </p:cNvPr>
            <p:cNvGrpSpPr/>
            <p:nvPr/>
          </p:nvGrpSpPr>
          <p:grpSpPr>
            <a:xfrm>
              <a:off x="5737874" y="1726409"/>
              <a:ext cx="5060951" cy="3079750"/>
              <a:chOff x="6416674" y="777876"/>
              <a:chExt cx="5060951" cy="3079750"/>
            </a:xfrm>
          </p:grpSpPr>
          <p:pic>
            <p:nvPicPr>
              <p:cNvPr id="6" name="Picture 1">
                <a:extLst>
                  <a:ext uri="{FF2B5EF4-FFF2-40B4-BE49-F238E27FC236}">
                    <a16:creationId xmlns:a16="http://schemas.microsoft.com/office/drawing/2014/main" id="{1875B52F-E5BB-064F-9473-300D533E2F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4" r="40908" b="37869"/>
              <a:stretch/>
            </p:blipFill>
            <p:spPr bwMode="auto">
              <a:xfrm>
                <a:off x="6416674" y="777876"/>
                <a:ext cx="5060951" cy="3079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D6C789-16ED-2E46-A61E-10532AEDAE78}"/>
                  </a:ext>
                </a:extLst>
              </p:cNvPr>
              <p:cNvSpPr txBox="1"/>
              <p:nvPr/>
            </p:nvSpPr>
            <p:spPr>
              <a:xfrm>
                <a:off x="7300912" y="1112263"/>
                <a:ext cx="606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1">
                        <a:lumMod val="75000"/>
                      </a:schemeClr>
                    </a:solidFill>
                  </a:rPr>
                  <a:t>TP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FD137F-6879-7A4E-87DC-BAA0667774A7}"/>
                </a:ext>
              </a:extLst>
            </p:cNvPr>
            <p:cNvGrpSpPr/>
            <p:nvPr/>
          </p:nvGrpSpPr>
          <p:grpSpPr>
            <a:xfrm>
              <a:off x="5821454" y="4776792"/>
              <a:ext cx="5032375" cy="3108325"/>
              <a:chOff x="461337" y="3521869"/>
              <a:chExt cx="5032375" cy="3108325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7EE6207E-75AE-F14E-8403-7116C88686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7" r="40855" b="37869"/>
              <a:stretch/>
            </p:blipFill>
            <p:spPr bwMode="auto">
              <a:xfrm>
                <a:off x="461337" y="3521869"/>
                <a:ext cx="5032375" cy="3108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A0AB78-F53B-834F-A541-48D6DD3B0790}"/>
                  </a:ext>
                </a:extLst>
              </p:cNvPr>
              <p:cNvSpPr txBox="1"/>
              <p:nvPr/>
            </p:nvSpPr>
            <p:spPr>
              <a:xfrm>
                <a:off x="1255345" y="3941983"/>
                <a:ext cx="7741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>
                        <a:lumMod val="50000"/>
                      </a:schemeClr>
                    </a:solidFill>
                  </a:rPr>
                  <a:t>TSS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B295-0456-9F49-93FB-162CFA7B6023}"/>
                </a:ext>
              </a:extLst>
            </p:cNvPr>
            <p:cNvGrpSpPr/>
            <p:nvPr/>
          </p:nvGrpSpPr>
          <p:grpSpPr>
            <a:xfrm>
              <a:off x="698356" y="4767663"/>
              <a:ext cx="5032375" cy="3155950"/>
              <a:chOff x="196850" y="1851025"/>
              <a:chExt cx="5032375" cy="3155950"/>
            </a:xfrm>
          </p:grpSpPr>
          <p:pic>
            <p:nvPicPr>
              <p:cNvPr id="4" name="Content Placeholder 7">
                <a:extLst>
                  <a:ext uri="{FF2B5EF4-FFF2-40B4-BE49-F238E27FC236}">
                    <a16:creationId xmlns:a16="http://schemas.microsoft.com/office/drawing/2014/main" id="{82A8576B-1131-CB47-B4C5-868DBE2515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6" r="40906" b="36865"/>
              <a:stretch/>
            </p:blipFill>
            <p:spPr>
              <a:xfrm>
                <a:off x="196850" y="1851025"/>
                <a:ext cx="5032375" cy="315595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28514D-F540-A04A-AF3F-2BD1444C0915}"/>
                  </a:ext>
                </a:extLst>
              </p:cNvPr>
              <p:cNvSpPr txBox="1"/>
              <p:nvPr/>
            </p:nvSpPr>
            <p:spPr>
              <a:xfrm>
                <a:off x="1038226" y="2317751"/>
                <a:ext cx="9300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>
                        <a:lumMod val="75000"/>
                      </a:schemeClr>
                    </a:solidFill>
                  </a:rPr>
                  <a:t>DOC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535B69-C0DA-024B-9D13-43A4FEBC1713}"/>
                </a:ext>
              </a:extLst>
            </p:cNvPr>
            <p:cNvGrpSpPr/>
            <p:nvPr/>
          </p:nvGrpSpPr>
          <p:grpSpPr>
            <a:xfrm>
              <a:off x="5723588" y="-1350964"/>
              <a:ext cx="5075237" cy="3077373"/>
              <a:chOff x="0" y="512547"/>
              <a:chExt cx="5075237" cy="3077373"/>
            </a:xfrm>
          </p:grpSpPr>
          <p:pic>
            <p:nvPicPr>
              <p:cNvPr id="3" name="Picture 1">
                <a:extLst>
                  <a:ext uri="{FF2B5EF4-FFF2-40B4-BE49-F238E27FC236}">
                    <a16:creationId xmlns:a16="http://schemas.microsoft.com/office/drawing/2014/main" id="{FA5B3722-E7B3-FF4E-B500-4268E93436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5" r="40750" b="37927"/>
              <a:stretch/>
            </p:blipFill>
            <p:spPr bwMode="auto">
              <a:xfrm>
                <a:off x="0" y="512547"/>
                <a:ext cx="5075237" cy="3077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9EDC99-BC9B-3047-9DFF-0FDC53C03084}"/>
                  </a:ext>
                </a:extLst>
              </p:cNvPr>
              <p:cNvSpPr txBox="1"/>
              <p:nvPr/>
            </p:nvSpPr>
            <p:spPr>
              <a:xfrm>
                <a:off x="850498" y="965199"/>
                <a:ext cx="8835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B050"/>
                    </a:solidFill>
                  </a:rPr>
                  <a:t>TKN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FC4AB21-C05E-5A42-A015-078D65EEC7C2}"/>
                </a:ext>
              </a:extLst>
            </p:cNvPr>
            <p:cNvGrpSpPr/>
            <p:nvPr/>
          </p:nvGrpSpPr>
          <p:grpSpPr>
            <a:xfrm>
              <a:off x="748363" y="-1350964"/>
              <a:ext cx="4975225" cy="3187700"/>
              <a:chOff x="196850" y="1835150"/>
              <a:chExt cx="4975225" cy="3187700"/>
            </a:xfrm>
          </p:grpSpPr>
          <p:pic>
            <p:nvPicPr>
              <p:cNvPr id="2" name="Content Placeholder 4">
                <a:extLst>
                  <a:ext uri="{FF2B5EF4-FFF2-40B4-BE49-F238E27FC236}">
                    <a16:creationId xmlns:a16="http://schemas.microsoft.com/office/drawing/2014/main" id="{85BA526E-84AD-1047-BA28-28FECB097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9" r="41136" b="36821"/>
              <a:stretch/>
            </p:blipFill>
            <p:spPr>
              <a:xfrm>
                <a:off x="196850" y="1835150"/>
                <a:ext cx="4975225" cy="31877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64E0D3-2EFB-3448-A551-56190C24B465}"/>
                  </a:ext>
                </a:extLst>
              </p:cNvPr>
              <p:cNvSpPr txBox="1"/>
              <p:nvPr/>
            </p:nvSpPr>
            <p:spPr>
              <a:xfrm>
                <a:off x="906060" y="2208426"/>
                <a:ext cx="12682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2FF"/>
                    </a:solidFill>
                  </a:rPr>
                  <a:t>NO</a:t>
                </a:r>
                <a:r>
                  <a:rPr lang="en-US" sz="3200" b="1" baseline="-25000" dirty="0">
                    <a:solidFill>
                      <a:srgbClr val="FF02FF"/>
                    </a:solidFill>
                  </a:rPr>
                  <a:t>3</a:t>
                </a:r>
                <a:r>
                  <a:rPr lang="en-US" sz="3200" b="1" dirty="0">
                    <a:solidFill>
                      <a:srgbClr val="FF02FF"/>
                    </a:solidFill>
                  </a:rPr>
                  <a:t>-N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128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C5E3361-1168-9B4D-9306-C039D300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965200"/>
            <a:ext cx="82677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4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7474694-429D-D649-BD1E-68DCE5C06DBB}"/>
              </a:ext>
            </a:extLst>
          </p:cNvPr>
          <p:cNvGrpSpPr/>
          <p:nvPr/>
        </p:nvGrpSpPr>
        <p:grpSpPr>
          <a:xfrm>
            <a:off x="1879600" y="958850"/>
            <a:ext cx="8432800" cy="4940300"/>
            <a:chOff x="1879600" y="958850"/>
            <a:chExt cx="8432800" cy="4940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8E692F-FB08-1347-AC08-878CFFB4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600" y="958850"/>
              <a:ext cx="8432800" cy="49403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C2744F-7914-A74A-A4D3-324A88797E5E}"/>
                </a:ext>
              </a:extLst>
            </p:cNvPr>
            <p:cNvSpPr txBox="1"/>
            <p:nvPr/>
          </p:nvSpPr>
          <p:spPr>
            <a:xfrm>
              <a:off x="2943473" y="1236875"/>
              <a:ext cx="12682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2FF"/>
                  </a:solidFill>
                </a:rPr>
                <a:t>NO</a:t>
              </a:r>
              <a:r>
                <a:rPr lang="en-US" sz="3200" b="1" baseline="-25000" dirty="0">
                  <a:solidFill>
                    <a:srgbClr val="FF02FF"/>
                  </a:solidFill>
                </a:rPr>
                <a:t>3</a:t>
              </a:r>
              <a:r>
                <a:rPr lang="en-US" sz="3200" b="1" dirty="0">
                  <a:solidFill>
                    <a:srgbClr val="FF02FF"/>
                  </a:solidFill>
                </a:rPr>
                <a:t>-N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585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82D167-3A4F-614A-B133-08187EFBCA28}"/>
              </a:ext>
            </a:extLst>
          </p:cNvPr>
          <p:cNvGrpSpPr/>
          <p:nvPr/>
        </p:nvGrpSpPr>
        <p:grpSpPr>
          <a:xfrm>
            <a:off x="2019300" y="958850"/>
            <a:ext cx="8153400" cy="4940300"/>
            <a:chOff x="2019300" y="958850"/>
            <a:chExt cx="8153400" cy="4940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B088B2-8C5C-664F-BB4C-8B0BFCE57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9300" y="958850"/>
              <a:ext cx="8153400" cy="49403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002CE3-1A36-8C4D-876D-A6499E7D058F}"/>
                </a:ext>
              </a:extLst>
            </p:cNvPr>
            <p:cNvSpPr txBox="1"/>
            <p:nvPr/>
          </p:nvSpPr>
          <p:spPr>
            <a:xfrm>
              <a:off x="3230811" y="1201951"/>
              <a:ext cx="883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B050"/>
                  </a:solidFill>
                </a:rPr>
                <a:t>TKN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62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BF9BEE-9B17-9E41-9528-3B800C21CB23}"/>
              </a:ext>
            </a:extLst>
          </p:cNvPr>
          <p:cNvGrpSpPr/>
          <p:nvPr/>
        </p:nvGrpSpPr>
        <p:grpSpPr>
          <a:xfrm>
            <a:off x="2025650" y="958850"/>
            <a:ext cx="8140700" cy="4940300"/>
            <a:chOff x="2025650" y="958850"/>
            <a:chExt cx="8140700" cy="4940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EB57A84-069B-DE47-B899-CEC7451F1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5650" y="958850"/>
              <a:ext cx="8140700" cy="49403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AC3031-4B15-DF4C-A30A-2F3D3E9F37D6}"/>
                </a:ext>
              </a:extLst>
            </p:cNvPr>
            <p:cNvSpPr txBox="1"/>
            <p:nvPr/>
          </p:nvSpPr>
          <p:spPr>
            <a:xfrm>
              <a:off x="3211369" y="1191027"/>
              <a:ext cx="930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</a:rPr>
                <a:t>DOC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92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12096</TotalTime>
  <Words>93</Words>
  <Application>Microsoft Macintosh PowerPoint</Application>
  <PresentationFormat>Widescreen</PresentationFormat>
  <Paragraphs>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宋体</vt:lpstr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2021-02-03T22:57:11Z</dcterms:created>
  <dcterms:modified xsi:type="dcterms:W3CDTF">2021-02-13T02:45:47Z</dcterms:modified>
</cp:coreProperties>
</file>